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0C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6" autoAdjust="0"/>
    <p:restoredTop sz="94660"/>
  </p:normalViewPr>
  <p:slideViewPr>
    <p:cSldViewPr snapToGrid="0">
      <p:cViewPr>
        <p:scale>
          <a:sx n="66" d="100"/>
          <a:sy n="66" d="100"/>
        </p:scale>
        <p:origin x="1050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Obrázek 87">
            <a:extLst>
              <a:ext uri="{FF2B5EF4-FFF2-40B4-BE49-F238E27FC236}">
                <a16:creationId xmlns:a16="http://schemas.microsoft.com/office/drawing/2014/main" id="{4B3F319F-352B-0EC3-3B31-D0F28AD1BD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7987" y="471005"/>
            <a:ext cx="2675364" cy="1076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254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C9714A-DA54-3845-C522-EB02032A4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88E119A-08C5-74A2-4CCF-597047D127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4DA0A7-924E-AA03-DB9F-D30C6168D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8E660-0E28-4EEE-B829-4D561CC4745B}" type="datetimeFigureOut">
              <a:rPr lang="sk-SK" smtClean="0"/>
              <a:t>20. 11. 2024</a:t>
            </a:fld>
            <a:endParaRPr lang="sk-SK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E5D6AB4-6DD7-8FB0-2C56-52341371B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D538FF4-BEBA-B25E-3755-31343E737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82F1F-9B8C-4540-82E7-5A51D198F92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73492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1665CFF-5E4C-4344-F20B-7FF8ADCBCF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889BDAB-75AF-E998-EAEC-A795DBA71D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AFB9AD1-1D88-1050-4148-8CC38A362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8E660-0E28-4EEE-B829-4D561CC4745B}" type="datetimeFigureOut">
              <a:rPr lang="sk-SK" smtClean="0"/>
              <a:t>20. 11. 2024</a:t>
            </a:fld>
            <a:endParaRPr lang="sk-SK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7F4CC9-C2A6-F39C-A25E-E436FFF95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3AB946B-56C2-B549-0A49-295182BBD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82F1F-9B8C-4540-82E7-5A51D198F92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90848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A92A48-AAFA-C6B3-EB02-89BD3C86C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6B366D-AAA2-EA7B-02FA-BBBAB570C1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CDF08F0-226A-DFE4-D306-4EA767122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8E660-0E28-4EEE-B829-4D561CC4745B}" type="datetimeFigureOut">
              <a:rPr lang="sk-SK" smtClean="0"/>
              <a:t>20. 11. 2024</a:t>
            </a:fld>
            <a:endParaRPr lang="sk-SK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31D5135-D399-210C-87F7-1E7DF4FD7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44B7BB0-1902-FD03-D259-B6F559638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82F1F-9B8C-4540-82E7-5A51D198F92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99132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4AADBB-A390-3D48-CE2D-419EB7313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A87FF37-6462-104C-87CB-8E2ECCA885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6004F4C-93F1-7535-8B4B-ACB479676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8E660-0E28-4EEE-B829-4D561CC4745B}" type="datetimeFigureOut">
              <a:rPr lang="sk-SK" smtClean="0"/>
              <a:t>20. 11. 2024</a:t>
            </a:fld>
            <a:endParaRPr lang="sk-SK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01F615F-B934-1F00-1E93-9904888E5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34B7FBB-3035-57EC-C87A-AC8720460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82F1F-9B8C-4540-82E7-5A51D198F92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29706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001067-6AE7-A37C-34D4-0EE6C53F1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4003BE-A594-BBD0-14FD-5C0A6A734B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BC71799-8C06-00BD-A14F-167852F961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EDA5FB1-AAD2-04DF-D862-E71DF3AAB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8E660-0E28-4EEE-B829-4D561CC4745B}" type="datetimeFigureOut">
              <a:rPr lang="sk-SK" smtClean="0"/>
              <a:t>20. 11. 2024</a:t>
            </a:fld>
            <a:endParaRPr lang="sk-SK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0A48771-773B-84D7-20F7-D55CE15E9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FF9B1B6-7C8F-A648-57B9-860E479FF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82F1F-9B8C-4540-82E7-5A51D198F92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77256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E50FBE-DCFA-76F2-E080-A612D7C33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D473B8F-FB26-121F-D3AC-E7096EC0E4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73AFEEF-CD3C-C4B8-E4A9-3575E7221C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058AEBD-D317-6D3E-ABD6-1A7A189532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8D90EA9-3667-83F6-9BD1-55408C9FD6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609253C-B61B-1F00-3E8C-8D94D3D17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8E660-0E28-4EEE-B829-4D561CC4745B}" type="datetimeFigureOut">
              <a:rPr lang="sk-SK" smtClean="0"/>
              <a:t>20. 11. 2024</a:t>
            </a:fld>
            <a:endParaRPr lang="sk-SK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26E1B9D-0C30-150E-DBC5-41E563E0B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D3B76D7-CAA7-BE82-F209-952ECF51E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82F1F-9B8C-4540-82E7-5A51D198F92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68889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1F8327-1AAD-ADF8-690F-25C602D50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231641C-C218-F1B4-F01D-64D9028A8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8E660-0E28-4EEE-B829-4D561CC4745B}" type="datetimeFigureOut">
              <a:rPr lang="sk-SK" smtClean="0"/>
              <a:t>20. 11. 2024</a:t>
            </a:fld>
            <a:endParaRPr lang="sk-SK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BED597A-C195-4383-BDC4-30F40A098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3B86F3A-F0D5-FD15-FAFF-0293B9A6A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82F1F-9B8C-4540-82E7-5A51D198F92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4957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DECCB0D-BE10-2BDE-2C8B-002DABE06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8E660-0E28-4EEE-B829-4D561CC4745B}" type="datetimeFigureOut">
              <a:rPr lang="sk-SK" smtClean="0"/>
              <a:t>20. 11. 2024</a:t>
            </a:fld>
            <a:endParaRPr lang="sk-SK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44021C0-0EDA-DA02-6385-63FA16BB5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E89EEFF-CD61-5E01-A784-BD560628A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82F1F-9B8C-4540-82E7-5A51D198F92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87120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233BB1-EF46-5E83-C7DD-8E36FC439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3EFA4D-F8CE-40EF-280F-EC0ECD8C4E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BD79FB4-A252-BB89-5D21-F2AF8867F2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57F2246-3F8A-A0B9-444B-E72A96F8A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8E660-0E28-4EEE-B829-4D561CC4745B}" type="datetimeFigureOut">
              <a:rPr lang="sk-SK" smtClean="0"/>
              <a:t>20. 11. 2024</a:t>
            </a:fld>
            <a:endParaRPr lang="sk-SK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C3C001C-DCA4-F0A4-6162-108ABF567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C178CE7-72CB-1F4B-217A-7299475F1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82F1F-9B8C-4540-82E7-5A51D198F92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54927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060095-4B9F-655D-9CE0-EDF0EBC5A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94AB875-92F0-684F-8C12-275572CE5C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92417A2-B60F-F7B7-D9E8-49BC812E7F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DB2C9A0-1391-733A-66A6-194199C47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8E660-0E28-4EEE-B829-4D561CC4745B}" type="datetimeFigureOut">
              <a:rPr lang="sk-SK" smtClean="0"/>
              <a:t>20. 11. 2024</a:t>
            </a:fld>
            <a:endParaRPr lang="sk-SK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306FD07-56F2-12D2-F045-78B3736C1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ABFE38C-0837-E88E-EA20-3292C5333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82F1F-9B8C-4540-82E7-5A51D198F92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11019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3B6A44D-0F97-30D7-7745-DC02E701B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F1E3866-1FAF-CD48-587C-7A545F7B66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18D00D5-75C0-6974-C12E-888E273989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68E660-0E28-4EEE-B829-4D561CC4745B}" type="datetimeFigureOut">
              <a:rPr lang="sk-SK" smtClean="0"/>
              <a:t>20. 11. 2024</a:t>
            </a:fld>
            <a:endParaRPr lang="sk-SK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B6C12D-4CD5-A3CF-6BC7-EEF05AA33E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A8834F4-0D34-7203-17E5-6F3123C3B6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82F1F-9B8C-4540-82E7-5A51D198F92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75739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ovéPole 85">
            <a:extLst>
              <a:ext uri="{FF2B5EF4-FFF2-40B4-BE49-F238E27FC236}">
                <a16:creationId xmlns:a16="http://schemas.microsoft.com/office/drawing/2014/main" id="{33AFDC37-B139-8A6B-9637-D72BDCA29C3E}"/>
              </a:ext>
            </a:extLst>
          </p:cNvPr>
          <p:cNvSpPr txBox="1"/>
          <p:nvPr/>
        </p:nvSpPr>
        <p:spPr>
          <a:xfrm>
            <a:off x="4012161" y="647767"/>
            <a:ext cx="41676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3600" b="1" dirty="0">
                <a:solidFill>
                  <a:srgbClr val="060C2C"/>
                </a:solidFill>
              </a:rPr>
              <a:t>ISHIKAWA DIAGRAM</a:t>
            </a:r>
          </a:p>
        </p:txBody>
      </p:sp>
      <p:grpSp>
        <p:nvGrpSpPr>
          <p:cNvPr id="91" name="Skupina 90">
            <a:extLst>
              <a:ext uri="{FF2B5EF4-FFF2-40B4-BE49-F238E27FC236}">
                <a16:creationId xmlns:a16="http://schemas.microsoft.com/office/drawing/2014/main" id="{A40F3FAD-85FD-819B-F29D-D05AB1A0ED0B}"/>
              </a:ext>
            </a:extLst>
          </p:cNvPr>
          <p:cNvGrpSpPr/>
          <p:nvPr/>
        </p:nvGrpSpPr>
        <p:grpSpPr>
          <a:xfrm>
            <a:off x="371431" y="2052667"/>
            <a:ext cx="11449138" cy="4275376"/>
            <a:chOff x="371431" y="2052667"/>
            <a:chExt cx="11449138" cy="4275376"/>
          </a:xfrm>
        </p:grpSpPr>
        <p:grpSp>
          <p:nvGrpSpPr>
            <p:cNvPr id="89" name="Skupina 88">
              <a:extLst>
                <a:ext uri="{FF2B5EF4-FFF2-40B4-BE49-F238E27FC236}">
                  <a16:creationId xmlns:a16="http://schemas.microsoft.com/office/drawing/2014/main" id="{27D72393-4EFB-BC42-13F6-2C5D8B11800B}"/>
                </a:ext>
              </a:extLst>
            </p:cNvPr>
            <p:cNvGrpSpPr/>
            <p:nvPr/>
          </p:nvGrpSpPr>
          <p:grpSpPr>
            <a:xfrm>
              <a:off x="371431" y="2052667"/>
              <a:ext cx="11449138" cy="4275376"/>
              <a:chOff x="371431" y="2052667"/>
              <a:chExt cx="11449138" cy="4275376"/>
            </a:xfrm>
          </p:grpSpPr>
          <p:sp>
            <p:nvSpPr>
              <p:cNvPr id="5" name="Obdélník 4">
                <a:extLst>
                  <a:ext uri="{FF2B5EF4-FFF2-40B4-BE49-F238E27FC236}">
                    <a16:creationId xmlns:a16="http://schemas.microsoft.com/office/drawing/2014/main" id="{BD004DE2-9A9A-FC22-DD0B-B735B3A1D4AD}"/>
                  </a:ext>
                </a:extLst>
              </p:cNvPr>
              <p:cNvSpPr/>
              <p:nvPr/>
            </p:nvSpPr>
            <p:spPr>
              <a:xfrm>
                <a:off x="2323162" y="2052668"/>
                <a:ext cx="1277389" cy="620550"/>
              </a:xfrm>
              <a:prstGeom prst="rect">
                <a:avLst/>
              </a:prstGeom>
              <a:solidFill>
                <a:srgbClr val="060C2C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sk-SK" dirty="0"/>
                  <a:t>MACHINE</a:t>
                </a:r>
              </a:p>
            </p:txBody>
          </p:sp>
          <p:sp>
            <p:nvSpPr>
              <p:cNvPr id="6" name="Obdélník 5">
                <a:extLst>
                  <a:ext uri="{FF2B5EF4-FFF2-40B4-BE49-F238E27FC236}">
                    <a16:creationId xmlns:a16="http://schemas.microsoft.com/office/drawing/2014/main" id="{CD964B16-CD28-4A36-B2CF-C9D46AED7AC9}"/>
                  </a:ext>
                </a:extLst>
              </p:cNvPr>
              <p:cNvSpPr/>
              <p:nvPr/>
            </p:nvSpPr>
            <p:spPr>
              <a:xfrm>
                <a:off x="4786501" y="5707493"/>
                <a:ext cx="1277389" cy="620550"/>
              </a:xfrm>
              <a:prstGeom prst="rect">
                <a:avLst/>
              </a:prstGeom>
              <a:solidFill>
                <a:srgbClr val="060C2C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sk-SK" dirty="0"/>
                  <a:t>MOTHER NATURE</a:t>
                </a:r>
              </a:p>
            </p:txBody>
          </p:sp>
          <p:sp>
            <p:nvSpPr>
              <p:cNvPr id="7" name="Obdélník 6">
                <a:extLst>
                  <a:ext uri="{FF2B5EF4-FFF2-40B4-BE49-F238E27FC236}">
                    <a16:creationId xmlns:a16="http://schemas.microsoft.com/office/drawing/2014/main" id="{F70C9D24-5848-62A3-64C5-E9CC63CD6A65}"/>
                  </a:ext>
                </a:extLst>
              </p:cNvPr>
              <p:cNvSpPr/>
              <p:nvPr/>
            </p:nvSpPr>
            <p:spPr>
              <a:xfrm>
                <a:off x="4742166" y="2052667"/>
                <a:ext cx="1277389" cy="620550"/>
              </a:xfrm>
              <a:prstGeom prst="rect">
                <a:avLst/>
              </a:prstGeom>
              <a:solidFill>
                <a:srgbClr val="060C2C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sk-SK" dirty="0"/>
                  <a:t>METHOD</a:t>
                </a:r>
              </a:p>
            </p:txBody>
          </p:sp>
          <p:sp>
            <p:nvSpPr>
              <p:cNvPr id="8" name="Obdélník 7">
                <a:extLst>
                  <a:ext uri="{FF2B5EF4-FFF2-40B4-BE49-F238E27FC236}">
                    <a16:creationId xmlns:a16="http://schemas.microsoft.com/office/drawing/2014/main" id="{C20ACDA6-1F73-0459-675B-E61E9499E135}"/>
                  </a:ext>
                </a:extLst>
              </p:cNvPr>
              <p:cNvSpPr/>
              <p:nvPr/>
            </p:nvSpPr>
            <p:spPr>
              <a:xfrm>
                <a:off x="7380072" y="5707493"/>
                <a:ext cx="1277389" cy="620550"/>
              </a:xfrm>
              <a:prstGeom prst="rect">
                <a:avLst/>
              </a:prstGeom>
              <a:solidFill>
                <a:srgbClr val="060C2C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sk-SK" dirty="0"/>
                  <a:t>MAN</a:t>
                </a:r>
              </a:p>
            </p:txBody>
          </p:sp>
          <p:sp>
            <p:nvSpPr>
              <p:cNvPr id="9" name="Obdélník 8">
                <a:extLst>
                  <a:ext uri="{FF2B5EF4-FFF2-40B4-BE49-F238E27FC236}">
                    <a16:creationId xmlns:a16="http://schemas.microsoft.com/office/drawing/2014/main" id="{717EDFB3-7E85-B455-8E95-EE40079170B9}"/>
                  </a:ext>
                </a:extLst>
              </p:cNvPr>
              <p:cNvSpPr/>
              <p:nvPr/>
            </p:nvSpPr>
            <p:spPr>
              <a:xfrm>
                <a:off x="7335737" y="2052667"/>
                <a:ext cx="1277389" cy="620550"/>
              </a:xfrm>
              <a:prstGeom prst="rect">
                <a:avLst/>
              </a:prstGeom>
              <a:solidFill>
                <a:srgbClr val="060C2C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sk-SK" dirty="0"/>
                  <a:t>MATERIALS</a:t>
                </a:r>
              </a:p>
            </p:txBody>
          </p:sp>
          <p:sp>
            <p:nvSpPr>
              <p:cNvPr id="10" name="Obdélník 9">
                <a:extLst>
                  <a:ext uri="{FF2B5EF4-FFF2-40B4-BE49-F238E27FC236}">
                    <a16:creationId xmlns:a16="http://schemas.microsoft.com/office/drawing/2014/main" id="{6E88AF14-A952-34CE-42E6-EDAF51E32730}"/>
                  </a:ext>
                </a:extLst>
              </p:cNvPr>
              <p:cNvSpPr/>
              <p:nvPr/>
            </p:nvSpPr>
            <p:spPr>
              <a:xfrm>
                <a:off x="2367496" y="5707493"/>
                <a:ext cx="1277389" cy="620550"/>
              </a:xfrm>
              <a:prstGeom prst="rect">
                <a:avLst/>
              </a:prstGeom>
              <a:solidFill>
                <a:srgbClr val="060C2C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sk-SK" dirty="0"/>
                  <a:t>MEASURES</a:t>
                </a:r>
              </a:p>
            </p:txBody>
          </p:sp>
          <p:cxnSp>
            <p:nvCxnSpPr>
              <p:cNvPr id="12" name="Přímá spojnice 11">
                <a:extLst>
                  <a:ext uri="{FF2B5EF4-FFF2-40B4-BE49-F238E27FC236}">
                    <a16:creationId xmlns:a16="http://schemas.microsoft.com/office/drawing/2014/main" id="{C269DC1F-A267-2A6E-314B-62B2AFAD693C}"/>
                  </a:ext>
                </a:extLst>
              </p:cNvPr>
              <p:cNvCxnSpPr>
                <a:cxnSpLocks/>
                <a:stCxn id="34" idx="1"/>
              </p:cNvCxnSpPr>
              <p:nvPr/>
            </p:nvCxnSpPr>
            <p:spPr>
              <a:xfrm flipV="1">
                <a:off x="1813431" y="4168623"/>
                <a:ext cx="8283115" cy="46671"/>
              </a:xfrm>
              <a:prstGeom prst="line">
                <a:avLst/>
              </a:prstGeom>
              <a:ln w="38100">
                <a:solidFill>
                  <a:srgbClr val="060C2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Přímá spojnice 12">
                <a:extLst>
                  <a:ext uri="{FF2B5EF4-FFF2-40B4-BE49-F238E27FC236}">
                    <a16:creationId xmlns:a16="http://schemas.microsoft.com/office/drawing/2014/main" id="{148583B8-29D3-9AD1-142D-F79844499D91}"/>
                  </a:ext>
                </a:extLst>
              </p:cNvPr>
              <p:cNvCxnSpPr>
                <a:cxnSpLocks/>
                <a:stCxn id="5" idx="2"/>
              </p:cNvCxnSpPr>
              <p:nvPr/>
            </p:nvCxnSpPr>
            <p:spPr>
              <a:xfrm>
                <a:off x="2961857" y="2673218"/>
                <a:ext cx="1095894" cy="1542076"/>
              </a:xfrm>
              <a:prstGeom prst="line">
                <a:avLst/>
              </a:prstGeom>
              <a:ln w="38100">
                <a:solidFill>
                  <a:srgbClr val="060C2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Přímá spojnice 25">
                <a:extLst>
                  <a:ext uri="{FF2B5EF4-FFF2-40B4-BE49-F238E27FC236}">
                    <a16:creationId xmlns:a16="http://schemas.microsoft.com/office/drawing/2014/main" id="{0F4594D7-9913-0998-07C5-9B17C7A490D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970430" y="4190355"/>
                <a:ext cx="1095894" cy="1542076"/>
              </a:xfrm>
              <a:prstGeom prst="line">
                <a:avLst/>
              </a:prstGeom>
              <a:ln w="38100">
                <a:solidFill>
                  <a:srgbClr val="060C2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Přímá spojnice 26">
                <a:extLst>
                  <a:ext uri="{FF2B5EF4-FFF2-40B4-BE49-F238E27FC236}">
                    <a16:creationId xmlns:a16="http://schemas.microsoft.com/office/drawing/2014/main" id="{DE2FCD19-4BEC-2271-EDCA-67FE62A65B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71422" y="2648280"/>
                <a:ext cx="1095894" cy="1542076"/>
              </a:xfrm>
              <a:prstGeom prst="line">
                <a:avLst/>
              </a:prstGeom>
              <a:ln w="38100">
                <a:solidFill>
                  <a:srgbClr val="060C2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Přímá spojnice 27">
                <a:extLst>
                  <a:ext uri="{FF2B5EF4-FFF2-40B4-BE49-F238E27FC236}">
                    <a16:creationId xmlns:a16="http://schemas.microsoft.com/office/drawing/2014/main" id="{77889C4F-B7FC-A5FB-5006-84B6FC8C5BA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379995" y="4165417"/>
                <a:ext cx="1095894" cy="1542076"/>
              </a:xfrm>
              <a:prstGeom prst="line">
                <a:avLst/>
              </a:prstGeom>
              <a:ln w="38100">
                <a:solidFill>
                  <a:srgbClr val="060C2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Přímá spojnice 28">
                <a:extLst>
                  <a:ext uri="{FF2B5EF4-FFF2-40B4-BE49-F238E27FC236}">
                    <a16:creationId xmlns:a16="http://schemas.microsoft.com/office/drawing/2014/main" id="{FE8ED09D-223B-503C-3039-BF3AD418F70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021537" y="2648280"/>
                <a:ext cx="1095894" cy="1542076"/>
              </a:xfrm>
              <a:prstGeom prst="line">
                <a:avLst/>
              </a:prstGeom>
              <a:ln w="38100">
                <a:solidFill>
                  <a:srgbClr val="060C2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Přímá spojnice 29">
                <a:extLst>
                  <a:ext uri="{FF2B5EF4-FFF2-40B4-BE49-F238E27FC236}">
                    <a16:creationId xmlns:a16="http://schemas.microsoft.com/office/drawing/2014/main" id="{1D23B25A-032C-DF70-3567-DF9C72113DE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030110" y="4165417"/>
                <a:ext cx="1095894" cy="1542076"/>
              </a:xfrm>
              <a:prstGeom prst="line">
                <a:avLst/>
              </a:prstGeom>
              <a:ln w="38100">
                <a:solidFill>
                  <a:srgbClr val="060C2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Měsíc 33">
                <a:extLst>
                  <a:ext uri="{FF2B5EF4-FFF2-40B4-BE49-F238E27FC236}">
                    <a16:creationId xmlns:a16="http://schemas.microsoft.com/office/drawing/2014/main" id="{4BCD6908-1FAE-756B-7498-57514659A210}"/>
                  </a:ext>
                </a:extLst>
              </p:cNvPr>
              <p:cNvSpPr/>
              <p:nvPr/>
            </p:nvSpPr>
            <p:spPr>
              <a:xfrm flipH="1">
                <a:off x="371431" y="2656324"/>
                <a:ext cx="1442000" cy="3117939"/>
              </a:xfrm>
              <a:prstGeom prst="moon">
                <a:avLst>
                  <a:gd name="adj" fmla="val 51391"/>
                </a:avLst>
              </a:prstGeom>
              <a:solidFill>
                <a:srgbClr val="060C2C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40" name="Volný tvar: obrazec 39">
                <a:extLst>
                  <a:ext uri="{FF2B5EF4-FFF2-40B4-BE49-F238E27FC236}">
                    <a16:creationId xmlns:a16="http://schemas.microsoft.com/office/drawing/2014/main" id="{2D466034-445F-718D-D811-1D0F8918AFED}"/>
                  </a:ext>
                </a:extLst>
              </p:cNvPr>
              <p:cNvSpPr/>
              <p:nvPr/>
            </p:nvSpPr>
            <p:spPr>
              <a:xfrm>
                <a:off x="9701459" y="2592757"/>
                <a:ext cx="2119110" cy="3151728"/>
              </a:xfrm>
              <a:custGeom>
                <a:avLst/>
                <a:gdLst>
                  <a:gd name="connsiteX0" fmla="*/ 0 w 2119110"/>
                  <a:gd name="connsiteY0" fmla="*/ 0 h 3151728"/>
                  <a:gd name="connsiteX1" fmla="*/ 2119110 w 2119110"/>
                  <a:gd name="connsiteY1" fmla="*/ 1575864 h 3151728"/>
                  <a:gd name="connsiteX2" fmla="*/ 1863345 w 2119110"/>
                  <a:gd name="connsiteY2" fmla="*/ 2327015 h 3151728"/>
                  <a:gd name="connsiteX3" fmla="*/ 1829572 w 2119110"/>
                  <a:gd name="connsiteY3" fmla="*/ 2368356 h 3151728"/>
                  <a:gd name="connsiteX4" fmla="*/ 1720053 w 2119110"/>
                  <a:gd name="connsiteY4" fmla="*/ 2296424 h 3151728"/>
                  <a:gd name="connsiteX5" fmla="*/ 1032710 w 2119110"/>
                  <a:gd name="connsiteY5" fmla="*/ 2108265 h 3151728"/>
                  <a:gd name="connsiteX6" fmla="*/ 1448967 w 2119110"/>
                  <a:gd name="connsiteY6" fmla="*/ 2606279 h 3151728"/>
                  <a:gd name="connsiteX7" fmla="*/ 1493829 w 2119110"/>
                  <a:gd name="connsiteY7" fmla="*/ 2693283 h 3151728"/>
                  <a:gd name="connsiteX8" fmla="*/ 1347951 w 2119110"/>
                  <a:gd name="connsiteY8" fmla="*/ 2791877 h 3151728"/>
                  <a:gd name="connsiteX9" fmla="*/ 0 w 2119110"/>
                  <a:gd name="connsiteY9" fmla="*/ 3151728 h 3151728"/>
                  <a:gd name="connsiteX10" fmla="*/ 0 w 2119110"/>
                  <a:gd name="connsiteY10" fmla="*/ 3151727 h 3151728"/>
                  <a:gd name="connsiteX11" fmla="*/ 0 w 2119110"/>
                  <a:gd name="connsiteY11" fmla="*/ 0 h 3151728"/>
                  <a:gd name="connsiteX12" fmla="*/ 1118003 w 2119110"/>
                  <a:gd name="connsiteY12" fmla="*/ 597499 h 3151728"/>
                  <a:gd name="connsiteX13" fmla="*/ 864003 w 2119110"/>
                  <a:gd name="connsiteY13" fmla="*/ 851499 h 3151728"/>
                  <a:gd name="connsiteX14" fmla="*/ 1118003 w 2119110"/>
                  <a:gd name="connsiteY14" fmla="*/ 1105499 h 3151728"/>
                  <a:gd name="connsiteX15" fmla="*/ 1372003 w 2119110"/>
                  <a:gd name="connsiteY15" fmla="*/ 851499 h 3151728"/>
                  <a:gd name="connsiteX16" fmla="*/ 1118003 w 2119110"/>
                  <a:gd name="connsiteY16" fmla="*/ 597499 h 3151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2119110" h="3151728">
                    <a:moveTo>
                      <a:pt x="0" y="0"/>
                    </a:moveTo>
                    <a:cubicBezTo>
                      <a:pt x="1170352" y="0"/>
                      <a:pt x="2119110" y="705538"/>
                      <a:pt x="2119110" y="1575864"/>
                    </a:cubicBezTo>
                    <a:cubicBezTo>
                      <a:pt x="2119110" y="1847841"/>
                      <a:pt x="2026458" y="2103725"/>
                      <a:pt x="1863345" y="2327015"/>
                    </a:cubicBezTo>
                    <a:lnTo>
                      <a:pt x="1829572" y="2368356"/>
                    </a:lnTo>
                    <a:lnTo>
                      <a:pt x="1720053" y="2296424"/>
                    </a:lnTo>
                    <a:cubicBezTo>
                      <a:pt x="1515731" y="2176427"/>
                      <a:pt x="1281583" y="2108265"/>
                      <a:pt x="1032710" y="2108265"/>
                    </a:cubicBezTo>
                    <a:cubicBezTo>
                      <a:pt x="1198662" y="2249207"/>
                      <a:pt x="1338720" y="2418115"/>
                      <a:pt x="1448967" y="2606279"/>
                    </a:cubicBezTo>
                    <a:lnTo>
                      <a:pt x="1493829" y="2693283"/>
                    </a:lnTo>
                    <a:lnTo>
                      <a:pt x="1347951" y="2791877"/>
                    </a:lnTo>
                    <a:cubicBezTo>
                      <a:pt x="981644" y="3016684"/>
                      <a:pt x="512029" y="3151728"/>
                      <a:pt x="0" y="3151728"/>
                    </a:cubicBezTo>
                    <a:lnTo>
                      <a:pt x="0" y="3151727"/>
                    </a:lnTo>
                    <a:cubicBezTo>
                      <a:pt x="526782" y="2137669"/>
                      <a:pt x="526782" y="1014058"/>
                      <a:pt x="0" y="0"/>
                    </a:cubicBezTo>
                    <a:close/>
                    <a:moveTo>
                      <a:pt x="1118003" y="597499"/>
                    </a:moveTo>
                    <a:cubicBezTo>
                      <a:pt x="977723" y="597499"/>
                      <a:pt x="864003" y="711219"/>
                      <a:pt x="864003" y="851499"/>
                    </a:cubicBezTo>
                    <a:cubicBezTo>
                      <a:pt x="864003" y="991779"/>
                      <a:pt x="977723" y="1105499"/>
                      <a:pt x="1118003" y="1105499"/>
                    </a:cubicBezTo>
                    <a:cubicBezTo>
                      <a:pt x="1258283" y="1105499"/>
                      <a:pt x="1372003" y="991779"/>
                      <a:pt x="1372003" y="851499"/>
                    </a:cubicBezTo>
                    <a:cubicBezTo>
                      <a:pt x="1372003" y="711219"/>
                      <a:pt x="1258283" y="597499"/>
                      <a:pt x="1118003" y="597499"/>
                    </a:cubicBezTo>
                    <a:close/>
                  </a:path>
                </a:pathLst>
              </a:custGeom>
              <a:solidFill>
                <a:srgbClr val="060C2C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sk-SK" dirty="0"/>
              </a:p>
            </p:txBody>
          </p:sp>
          <p:grpSp>
            <p:nvGrpSpPr>
              <p:cNvPr id="54" name="Skupina 53">
                <a:extLst>
                  <a:ext uri="{FF2B5EF4-FFF2-40B4-BE49-F238E27FC236}">
                    <a16:creationId xmlns:a16="http://schemas.microsoft.com/office/drawing/2014/main" id="{0B947673-7BCA-D143-3B47-D887407D097A}"/>
                  </a:ext>
                </a:extLst>
              </p:cNvPr>
              <p:cNvGrpSpPr/>
              <p:nvPr/>
            </p:nvGrpSpPr>
            <p:grpSpPr>
              <a:xfrm>
                <a:off x="2326164" y="2688673"/>
                <a:ext cx="1312344" cy="1461287"/>
                <a:chOff x="2419234" y="2015156"/>
                <a:chExt cx="1312344" cy="1461287"/>
              </a:xfrm>
            </p:grpSpPr>
            <p:sp>
              <p:nvSpPr>
                <p:cNvPr id="46" name="TextovéPole 45">
                  <a:extLst>
                    <a:ext uri="{FF2B5EF4-FFF2-40B4-BE49-F238E27FC236}">
                      <a16:creationId xmlns:a16="http://schemas.microsoft.com/office/drawing/2014/main" id="{25F99191-CEF3-F58B-7DAE-450E83D2998C}"/>
                    </a:ext>
                  </a:extLst>
                </p:cNvPr>
                <p:cNvSpPr txBox="1"/>
                <p:nvPr/>
              </p:nvSpPr>
              <p:spPr>
                <a:xfrm>
                  <a:off x="2419234" y="2015156"/>
                  <a:ext cx="6415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/>
                  <a:r>
                    <a:rPr lang="sk-SK" dirty="0"/>
                    <a:t>TEXT</a:t>
                  </a:r>
                </a:p>
              </p:txBody>
            </p:sp>
            <p:sp>
              <p:nvSpPr>
                <p:cNvPr id="47" name="TextovéPole 46">
                  <a:extLst>
                    <a:ext uri="{FF2B5EF4-FFF2-40B4-BE49-F238E27FC236}">
                      <a16:creationId xmlns:a16="http://schemas.microsoft.com/office/drawing/2014/main" id="{E15E594C-6BD8-674F-48F8-01BFC4419D6A}"/>
                    </a:ext>
                  </a:extLst>
                </p:cNvPr>
                <p:cNvSpPr txBox="1"/>
                <p:nvPr/>
              </p:nvSpPr>
              <p:spPr>
                <a:xfrm>
                  <a:off x="2642841" y="2379141"/>
                  <a:ext cx="6415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/>
                  <a:r>
                    <a:rPr lang="sk-SK" dirty="0"/>
                    <a:t>TEXT</a:t>
                  </a:r>
                </a:p>
              </p:txBody>
            </p:sp>
            <p:sp>
              <p:nvSpPr>
                <p:cNvPr id="48" name="TextovéPole 47">
                  <a:extLst>
                    <a:ext uri="{FF2B5EF4-FFF2-40B4-BE49-F238E27FC236}">
                      <a16:creationId xmlns:a16="http://schemas.microsoft.com/office/drawing/2014/main" id="{907650D1-5435-0738-24E3-746EEE011DBC}"/>
                    </a:ext>
                  </a:extLst>
                </p:cNvPr>
                <p:cNvSpPr txBox="1"/>
                <p:nvPr/>
              </p:nvSpPr>
              <p:spPr>
                <a:xfrm>
                  <a:off x="2866448" y="2743126"/>
                  <a:ext cx="6415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/>
                  <a:r>
                    <a:rPr lang="sk-SK" dirty="0"/>
                    <a:t>TEXT</a:t>
                  </a:r>
                </a:p>
              </p:txBody>
            </p:sp>
            <p:sp>
              <p:nvSpPr>
                <p:cNvPr id="49" name="TextovéPole 48">
                  <a:extLst>
                    <a:ext uri="{FF2B5EF4-FFF2-40B4-BE49-F238E27FC236}">
                      <a16:creationId xmlns:a16="http://schemas.microsoft.com/office/drawing/2014/main" id="{C1BA5F77-2340-C313-B2EA-088D570C6F05}"/>
                    </a:ext>
                  </a:extLst>
                </p:cNvPr>
                <p:cNvSpPr txBox="1"/>
                <p:nvPr/>
              </p:nvSpPr>
              <p:spPr>
                <a:xfrm>
                  <a:off x="3090056" y="3107111"/>
                  <a:ext cx="6415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/>
                  <a:r>
                    <a:rPr lang="sk-SK" dirty="0"/>
                    <a:t>TEXT</a:t>
                  </a:r>
                </a:p>
              </p:txBody>
            </p:sp>
          </p:grpSp>
          <p:grpSp>
            <p:nvGrpSpPr>
              <p:cNvPr id="55" name="Skupina 54">
                <a:extLst>
                  <a:ext uri="{FF2B5EF4-FFF2-40B4-BE49-F238E27FC236}">
                    <a16:creationId xmlns:a16="http://schemas.microsoft.com/office/drawing/2014/main" id="{513F9CE8-F6E3-9EE8-45E9-6DF450DFDBE6}"/>
                  </a:ext>
                </a:extLst>
              </p:cNvPr>
              <p:cNvGrpSpPr/>
              <p:nvPr/>
            </p:nvGrpSpPr>
            <p:grpSpPr>
              <a:xfrm>
                <a:off x="4742166" y="2688673"/>
                <a:ext cx="1312344" cy="1461287"/>
                <a:chOff x="2419234" y="2015156"/>
                <a:chExt cx="1312344" cy="1461287"/>
              </a:xfrm>
            </p:grpSpPr>
            <p:sp>
              <p:nvSpPr>
                <p:cNvPr id="56" name="TextovéPole 55">
                  <a:extLst>
                    <a:ext uri="{FF2B5EF4-FFF2-40B4-BE49-F238E27FC236}">
                      <a16:creationId xmlns:a16="http://schemas.microsoft.com/office/drawing/2014/main" id="{ABCF3B73-9ADF-BC7B-0A3A-C475C1EC9E63}"/>
                    </a:ext>
                  </a:extLst>
                </p:cNvPr>
                <p:cNvSpPr txBox="1"/>
                <p:nvPr/>
              </p:nvSpPr>
              <p:spPr>
                <a:xfrm>
                  <a:off x="2419234" y="2015156"/>
                  <a:ext cx="6415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/>
                  <a:r>
                    <a:rPr lang="sk-SK" dirty="0"/>
                    <a:t>TEXT</a:t>
                  </a:r>
                </a:p>
              </p:txBody>
            </p:sp>
            <p:sp>
              <p:nvSpPr>
                <p:cNvPr id="57" name="TextovéPole 56">
                  <a:extLst>
                    <a:ext uri="{FF2B5EF4-FFF2-40B4-BE49-F238E27FC236}">
                      <a16:creationId xmlns:a16="http://schemas.microsoft.com/office/drawing/2014/main" id="{B2AAD0C0-DFAB-477F-7509-AFA0D322D54B}"/>
                    </a:ext>
                  </a:extLst>
                </p:cNvPr>
                <p:cNvSpPr txBox="1"/>
                <p:nvPr/>
              </p:nvSpPr>
              <p:spPr>
                <a:xfrm>
                  <a:off x="2642841" y="2379141"/>
                  <a:ext cx="6415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/>
                  <a:r>
                    <a:rPr lang="sk-SK" dirty="0"/>
                    <a:t>TEXT</a:t>
                  </a:r>
                </a:p>
              </p:txBody>
            </p:sp>
            <p:sp>
              <p:nvSpPr>
                <p:cNvPr id="58" name="TextovéPole 57">
                  <a:extLst>
                    <a:ext uri="{FF2B5EF4-FFF2-40B4-BE49-F238E27FC236}">
                      <a16:creationId xmlns:a16="http://schemas.microsoft.com/office/drawing/2014/main" id="{175010FA-A204-D904-CC07-B04F7481F3C8}"/>
                    </a:ext>
                  </a:extLst>
                </p:cNvPr>
                <p:cNvSpPr txBox="1"/>
                <p:nvPr/>
              </p:nvSpPr>
              <p:spPr>
                <a:xfrm>
                  <a:off x="2866448" y="2743126"/>
                  <a:ext cx="6415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/>
                  <a:r>
                    <a:rPr lang="sk-SK" dirty="0"/>
                    <a:t>TEXT</a:t>
                  </a:r>
                </a:p>
              </p:txBody>
            </p:sp>
            <p:sp>
              <p:nvSpPr>
                <p:cNvPr id="59" name="TextovéPole 58">
                  <a:extLst>
                    <a:ext uri="{FF2B5EF4-FFF2-40B4-BE49-F238E27FC236}">
                      <a16:creationId xmlns:a16="http://schemas.microsoft.com/office/drawing/2014/main" id="{DD57F837-FEDC-8E5D-3C0C-0E5BF9680F17}"/>
                    </a:ext>
                  </a:extLst>
                </p:cNvPr>
                <p:cNvSpPr txBox="1"/>
                <p:nvPr/>
              </p:nvSpPr>
              <p:spPr>
                <a:xfrm>
                  <a:off x="3090056" y="3107111"/>
                  <a:ext cx="6415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/>
                  <a:r>
                    <a:rPr lang="sk-SK" dirty="0"/>
                    <a:t>TEXT</a:t>
                  </a:r>
                </a:p>
              </p:txBody>
            </p:sp>
          </p:grpSp>
          <p:grpSp>
            <p:nvGrpSpPr>
              <p:cNvPr id="60" name="Skupina 59">
                <a:extLst>
                  <a:ext uri="{FF2B5EF4-FFF2-40B4-BE49-F238E27FC236}">
                    <a16:creationId xmlns:a16="http://schemas.microsoft.com/office/drawing/2014/main" id="{CF47DA88-4BCB-EB4D-5293-CEE36FA13508}"/>
                  </a:ext>
                </a:extLst>
              </p:cNvPr>
              <p:cNvGrpSpPr/>
              <p:nvPr/>
            </p:nvGrpSpPr>
            <p:grpSpPr>
              <a:xfrm>
                <a:off x="7335737" y="2688673"/>
                <a:ext cx="1312344" cy="1461287"/>
                <a:chOff x="2419234" y="2015156"/>
                <a:chExt cx="1312344" cy="1461287"/>
              </a:xfrm>
            </p:grpSpPr>
            <p:sp>
              <p:nvSpPr>
                <p:cNvPr id="61" name="TextovéPole 60">
                  <a:extLst>
                    <a:ext uri="{FF2B5EF4-FFF2-40B4-BE49-F238E27FC236}">
                      <a16:creationId xmlns:a16="http://schemas.microsoft.com/office/drawing/2014/main" id="{ED21DD0A-52B1-0AF7-9D3E-1079962DEC8B}"/>
                    </a:ext>
                  </a:extLst>
                </p:cNvPr>
                <p:cNvSpPr txBox="1"/>
                <p:nvPr/>
              </p:nvSpPr>
              <p:spPr>
                <a:xfrm>
                  <a:off x="2419234" y="2015156"/>
                  <a:ext cx="6415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/>
                  <a:r>
                    <a:rPr lang="sk-SK" dirty="0"/>
                    <a:t>TEXT</a:t>
                  </a:r>
                </a:p>
              </p:txBody>
            </p:sp>
            <p:sp>
              <p:nvSpPr>
                <p:cNvPr id="62" name="TextovéPole 61">
                  <a:extLst>
                    <a:ext uri="{FF2B5EF4-FFF2-40B4-BE49-F238E27FC236}">
                      <a16:creationId xmlns:a16="http://schemas.microsoft.com/office/drawing/2014/main" id="{278297BC-FB75-1CD8-8E47-ECBC779A575C}"/>
                    </a:ext>
                  </a:extLst>
                </p:cNvPr>
                <p:cNvSpPr txBox="1"/>
                <p:nvPr/>
              </p:nvSpPr>
              <p:spPr>
                <a:xfrm>
                  <a:off x="2642841" y="2379141"/>
                  <a:ext cx="6415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/>
                  <a:r>
                    <a:rPr lang="sk-SK" dirty="0"/>
                    <a:t>TEXT</a:t>
                  </a:r>
                </a:p>
              </p:txBody>
            </p:sp>
            <p:sp>
              <p:nvSpPr>
                <p:cNvPr id="63" name="TextovéPole 62">
                  <a:extLst>
                    <a:ext uri="{FF2B5EF4-FFF2-40B4-BE49-F238E27FC236}">
                      <a16:creationId xmlns:a16="http://schemas.microsoft.com/office/drawing/2014/main" id="{63C49C66-352D-756A-5B2B-D1F325B685D8}"/>
                    </a:ext>
                  </a:extLst>
                </p:cNvPr>
                <p:cNvSpPr txBox="1"/>
                <p:nvPr/>
              </p:nvSpPr>
              <p:spPr>
                <a:xfrm>
                  <a:off x="2866448" y="2743126"/>
                  <a:ext cx="6415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/>
                  <a:r>
                    <a:rPr lang="sk-SK" dirty="0"/>
                    <a:t>TEXT</a:t>
                  </a:r>
                </a:p>
              </p:txBody>
            </p:sp>
            <p:sp>
              <p:nvSpPr>
                <p:cNvPr id="64" name="TextovéPole 63">
                  <a:extLst>
                    <a:ext uri="{FF2B5EF4-FFF2-40B4-BE49-F238E27FC236}">
                      <a16:creationId xmlns:a16="http://schemas.microsoft.com/office/drawing/2014/main" id="{FFA9B21A-F7B8-95EA-220B-77E797B9E9B6}"/>
                    </a:ext>
                  </a:extLst>
                </p:cNvPr>
                <p:cNvSpPr txBox="1"/>
                <p:nvPr/>
              </p:nvSpPr>
              <p:spPr>
                <a:xfrm>
                  <a:off x="3090056" y="3107111"/>
                  <a:ext cx="6415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/>
                  <a:r>
                    <a:rPr lang="sk-SK" dirty="0"/>
                    <a:t>TEXT</a:t>
                  </a:r>
                </a:p>
              </p:txBody>
            </p:sp>
          </p:grpSp>
          <p:grpSp>
            <p:nvGrpSpPr>
              <p:cNvPr id="70" name="Skupina 69">
                <a:extLst>
                  <a:ext uri="{FF2B5EF4-FFF2-40B4-BE49-F238E27FC236}">
                    <a16:creationId xmlns:a16="http://schemas.microsoft.com/office/drawing/2014/main" id="{8048DA4B-69D9-2738-AD5D-26FE51C8B0BC}"/>
                  </a:ext>
                </a:extLst>
              </p:cNvPr>
              <p:cNvGrpSpPr/>
              <p:nvPr/>
            </p:nvGrpSpPr>
            <p:grpSpPr>
              <a:xfrm>
                <a:off x="2358292" y="4233131"/>
                <a:ext cx="1312344" cy="1466634"/>
                <a:chOff x="1748412" y="2015156"/>
                <a:chExt cx="1312344" cy="1466634"/>
              </a:xfrm>
            </p:grpSpPr>
            <p:sp>
              <p:nvSpPr>
                <p:cNvPr id="71" name="TextovéPole 70">
                  <a:extLst>
                    <a:ext uri="{FF2B5EF4-FFF2-40B4-BE49-F238E27FC236}">
                      <a16:creationId xmlns:a16="http://schemas.microsoft.com/office/drawing/2014/main" id="{222D6014-5F86-48E0-7920-21A85F30048B}"/>
                    </a:ext>
                  </a:extLst>
                </p:cNvPr>
                <p:cNvSpPr txBox="1"/>
                <p:nvPr/>
              </p:nvSpPr>
              <p:spPr>
                <a:xfrm>
                  <a:off x="2419234" y="2015156"/>
                  <a:ext cx="6415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/>
                  <a:r>
                    <a:rPr lang="sk-SK" dirty="0"/>
                    <a:t>TEXT</a:t>
                  </a:r>
                </a:p>
              </p:txBody>
            </p:sp>
            <p:sp>
              <p:nvSpPr>
                <p:cNvPr id="72" name="TextovéPole 71">
                  <a:extLst>
                    <a:ext uri="{FF2B5EF4-FFF2-40B4-BE49-F238E27FC236}">
                      <a16:creationId xmlns:a16="http://schemas.microsoft.com/office/drawing/2014/main" id="{E31AA28F-FB81-E42D-8EAF-E3C5FA7D4835}"/>
                    </a:ext>
                  </a:extLst>
                </p:cNvPr>
                <p:cNvSpPr txBox="1"/>
                <p:nvPr/>
              </p:nvSpPr>
              <p:spPr>
                <a:xfrm>
                  <a:off x="2224926" y="2379748"/>
                  <a:ext cx="6415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/>
                  <a:r>
                    <a:rPr lang="sk-SK" dirty="0"/>
                    <a:t>TEXT</a:t>
                  </a:r>
                </a:p>
              </p:txBody>
            </p:sp>
            <p:sp>
              <p:nvSpPr>
                <p:cNvPr id="73" name="TextovéPole 72">
                  <a:extLst>
                    <a:ext uri="{FF2B5EF4-FFF2-40B4-BE49-F238E27FC236}">
                      <a16:creationId xmlns:a16="http://schemas.microsoft.com/office/drawing/2014/main" id="{9F59E942-B182-DFC8-8F4D-CD2FF2B2B03E}"/>
                    </a:ext>
                  </a:extLst>
                </p:cNvPr>
                <p:cNvSpPr txBox="1"/>
                <p:nvPr/>
              </p:nvSpPr>
              <p:spPr>
                <a:xfrm>
                  <a:off x="1972019" y="2743126"/>
                  <a:ext cx="6415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/>
                  <a:r>
                    <a:rPr lang="sk-SK" dirty="0"/>
                    <a:t>TEXT</a:t>
                  </a:r>
                </a:p>
              </p:txBody>
            </p:sp>
            <p:sp>
              <p:nvSpPr>
                <p:cNvPr id="74" name="TextovéPole 73">
                  <a:extLst>
                    <a:ext uri="{FF2B5EF4-FFF2-40B4-BE49-F238E27FC236}">
                      <a16:creationId xmlns:a16="http://schemas.microsoft.com/office/drawing/2014/main" id="{F82251AC-A937-34D5-608C-C1212B6CEC26}"/>
                    </a:ext>
                  </a:extLst>
                </p:cNvPr>
                <p:cNvSpPr txBox="1"/>
                <p:nvPr/>
              </p:nvSpPr>
              <p:spPr>
                <a:xfrm>
                  <a:off x="1748412" y="3112458"/>
                  <a:ext cx="6415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/>
                  <a:r>
                    <a:rPr lang="sk-SK" dirty="0"/>
                    <a:t>TEXT</a:t>
                  </a:r>
                </a:p>
              </p:txBody>
            </p:sp>
          </p:grpSp>
          <p:grpSp>
            <p:nvGrpSpPr>
              <p:cNvPr id="75" name="Skupina 74">
                <a:extLst>
                  <a:ext uri="{FF2B5EF4-FFF2-40B4-BE49-F238E27FC236}">
                    <a16:creationId xmlns:a16="http://schemas.microsoft.com/office/drawing/2014/main" id="{4E6D410F-A784-6F47-4CD6-8E56C3187220}"/>
                  </a:ext>
                </a:extLst>
              </p:cNvPr>
              <p:cNvGrpSpPr/>
              <p:nvPr/>
            </p:nvGrpSpPr>
            <p:grpSpPr>
              <a:xfrm>
                <a:off x="4732728" y="4233131"/>
                <a:ext cx="1312344" cy="1466634"/>
                <a:chOff x="1748412" y="2015156"/>
                <a:chExt cx="1312344" cy="1466634"/>
              </a:xfrm>
            </p:grpSpPr>
            <p:sp>
              <p:nvSpPr>
                <p:cNvPr id="76" name="TextovéPole 75">
                  <a:extLst>
                    <a:ext uri="{FF2B5EF4-FFF2-40B4-BE49-F238E27FC236}">
                      <a16:creationId xmlns:a16="http://schemas.microsoft.com/office/drawing/2014/main" id="{AC0672E6-79C9-20F0-2D26-93EF811D9D8C}"/>
                    </a:ext>
                  </a:extLst>
                </p:cNvPr>
                <p:cNvSpPr txBox="1"/>
                <p:nvPr/>
              </p:nvSpPr>
              <p:spPr>
                <a:xfrm>
                  <a:off x="2419234" y="2015156"/>
                  <a:ext cx="6415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/>
                  <a:r>
                    <a:rPr lang="sk-SK" dirty="0"/>
                    <a:t>TEXT</a:t>
                  </a:r>
                </a:p>
              </p:txBody>
            </p:sp>
            <p:sp>
              <p:nvSpPr>
                <p:cNvPr id="77" name="TextovéPole 76">
                  <a:extLst>
                    <a:ext uri="{FF2B5EF4-FFF2-40B4-BE49-F238E27FC236}">
                      <a16:creationId xmlns:a16="http://schemas.microsoft.com/office/drawing/2014/main" id="{75E7FE20-CA48-C63A-A61D-C4CC9A7E9902}"/>
                    </a:ext>
                  </a:extLst>
                </p:cNvPr>
                <p:cNvSpPr txBox="1"/>
                <p:nvPr/>
              </p:nvSpPr>
              <p:spPr>
                <a:xfrm>
                  <a:off x="2224926" y="2379748"/>
                  <a:ext cx="6415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/>
                  <a:r>
                    <a:rPr lang="sk-SK" dirty="0"/>
                    <a:t>TEXT</a:t>
                  </a:r>
                </a:p>
              </p:txBody>
            </p:sp>
            <p:sp>
              <p:nvSpPr>
                <p:cNvPr id="78" name="TextovéPole 77">
                  <a:extLst>
                    <a:ext uri="{FF2B5EF4-FFF2-40B4-BE49-F238E27FC236}">
                      <a16:creationId xmlns:a16="http://schemas.microsoft.com/office/drawing/2014/main" id="{6DF67B70-4676-990D-DFBD-0BB8E1944710}"/>
                    </a:ext>
                  </a:extLst>
                </p:cNvPr>
                <p:cNvSpPr txBox="1"/>
                <p:nvPr/>
              </p:nvSpPr>
              <p:spPr>
                <a:xfrm>
                  <a:off x="1972019" y="2743126"/>
                  <a:ext cx="6415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/>
                  <a:r>
                    <a:rPr lang="sk-SK" dirty="0"/>
                    <a:t>TEXT</a:t>
                  </a:r>
                </a:p>
              </p:txBody>
            </p:sp>
            <p:sp>
              <p:nvSpPr>
                <p:cNvPr id="79" name="TextovéPole 78">
                  <a:extLst>
                    <a:ext uri="{FF2B5EF4-FFF2-40B4-BE49-F238E27FC236}">
                      <a16:creationId xmlns:a16="http://schemas.microsoft.com/office/drawing/2014/main" id="{3D4DB7C5-0808-BC87-754E-DC03FCA4E9FB}"/>
                    </a:ext>
                  </a:extLst>
                </p:cNvPr>
                <p:cNvSpPr txBox="1"/>
                <p:nvPr/>
              </p:nvSpPr>
              <p:spPr>
                <a:xfrm>
                  <a:off x="1748412" y="3112458"/>
                  <a:ext cx="6415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/>
                  <a:r>
                    <a:rPr lang="sk-SK" dirty="0"/>
                    <a:t>TEXT</a:t>
                  </a:r>
                </a:p>
              </p:txBody>
            </p:sp>
          </p:grpSp>
          <p:grpSp>
            <p:nvGrpSpPr>
              <p:cNvPr id="80" name="Skupina 79">
                <a:extLst>
                  <a:ext uri="{FF2B5EF4-FFF2-40B4-BE49-F238E27FC236}">
                    <a16:creationId xmlns:a16="http://schemas.microsoft.com/office/drawing/2014/main" id="{E03D0F77-401E-5EB9-F822-E24BCF863512}"/>
                  </a:ext>
                </a:extLst>
              </p:cNvPr>
              <p:cNvGrpSpPr/>
              <p:nvPr/>
            </p:nvGrpSpPr>
            <p:grpSpPr>
              <a:xfrm>
                <a:off x="7335737" y="4233131"/>
                <a:ext cx="1312344" cy="1466634"/>
                <a:chOff x="1748412" y="2015156"/>
                <a:chExt cx="1312344" cy="1466634"/>
              </a:xfrm>
            </p:grpSpPr>
            <p:sp>
              <p:nvSpPr>
                <p:cNvPr id="81" name="TextovéPole 80">
                  <a:extLst>
                    <a:ext uri="{FF2B5EF4-FFF2-40B4-BE49-F238E27FC236}">
                      <a16:creationId xmlns:a16="http://schemas.microsoft.com/office/drawing/2014/main" id="{5FF3B137-5B6E-A421-E751-46FD38D0CD71}"/>
                    </a:ext>
                  </a:extLst>
                </p:cNvPr>
                <p:cNvSpPr txBox="1"/>
                <p:nvPr/>
              </p:nvSpPr>
              <p:spPr>
                <a:xfrm>
                  <a:off x="2419234" y="2015156"/>
                  <a:ext cx="6415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/>
                  <a:r>
                    <a:rPr lang="sk-SK" dirty="0"/>
                    <a:t>TEXT</a:t>
                  </a:r>
                </a:p>
              </p:txBody>
            </p:sp>
            <p:sp>
              <p:nvSpPr>
                <p:cNvPr id="82" name="TextovéPole 81">
                  <a:extLst>
                    <a:ext uri="{FF2B5EF4-FFF2-40B4-BE49-F238E27FC236}">
                      <a16:creationId xmlns:a16="http://schemas.microsoft.com/office/drawing/2014/main" id="{7F3C06C3-7BEC-B49D-36EE-4C3183608BAB}"/>
                    </a:ext>
                  </a:extLst>
                </p:cNvPr>
                <p:cNvSpPr txBox="1"/>
                <p:nvPr/>
              </p:nvSpPr>
              <p:spPr>
                <a:xfrm>
                  <a:off x="2224926" y="2379748"/>
                  <a:ext cx="6415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/>
                  <a:r>
                    <a:rPr lang="sk-SK" dirty="0"/>
                    <a:t>TEXT</a:t>
                  </a:r>
                </a:p>
              </p:txBody>
            </p:sp>
            <p:sp>
              <p:nvSpPr>
                <p:cNvPr id="83" name="TextovéPole 82">
                  <a:extLst>
                    <a:ext uri="{FF2B5EF4-FFF2-40B4-BE49-F238E27FC236}">
                      <a16:creationId xmlns:a16="http://schemas.microsoft.com/office/drawing/2014/main" id="{3D0DDE94-79BE-2402-FE47-F3AE449D1B2B}"/>
                    </a:ext>
                  </a:extLst>
                </p:cNvPr>
                <p:cNvSpPr txBox="1"/>
                <p:nvPr/>
              </p:nvSpPr>
              <p:spPr>
                <a:xfrm>
                  <a:off x="1972019" y="2743126"/>
                  <a:ext cx="6415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/>
                  <a:r>
                    <a:rPr lang="sk-SK" dirty="0"/>
                    <a:t>TEXT</a:t>
                  </a:r>
                </a:p>
              </p:txBody>
            </p:sp>
            <p:sp>
              <p:nvSpPr>
                <p:cNvPr id="84" name="TextovéPole 83">
                  <a:extLst>
                    <a:ext uri="{FF2B5EF4-FFF2-40B4-BE49-F238E27FC236}">
                      <a16:creationId xmlns:a16="http://schemas.microsoft.com/office/drawing/2014/main" id="{3D4E40E8-060F-C3BB-2FE3-5A57FCCA532C}"/>
                    </a:ext>
                  </a:extLst>
                </p:cNvPr>
                <p:cNvSpPr txBox="1"/>
                <p:nvPr/>
              </p:nvSpPr>
              <p:spPr>
                <a:xfrm>
                  <a:off x="1748412" y="3112458"/>
                  <a:ext cx="6415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/>
                  <a:r>
                    <a:rPr lang="sk-SK" dirty="0"/>
                    <a:t>TEXT</a:t>
                  </a:r>
                </a:p>
              </p:txBody>
            </p:sp>
          </p:grpSp>
        </p:grpSp>
        <p:sp>
          <p:nvSpPr>
            <p:cNvPr id="90" name="TextovéPole 89">
              <a:extLst>
                <a:ext uri="{FF2B5EF4-FFF2-40B4-BE49-F238E27FC236}">
                  <a16:creationId xmlns:a16="http://schemas.microsoft.com/office/drawing/2014/main" id="{B91DA9CB-038F-ACC5-8920-6579C80A6872}"/>
                </a:ext>
              </a:extLst>
            </p:cNvPr>
            <p:cNvSpPr txBox="1"/>
            <p:nvPr/>
          </p:nvSpPr>
          <p:spPr>
            <a:xfrm>
              <a:off x="10243558" y="3842251"/>
              <a:ext cx="125162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sk-SK" dirty="0">
                  <a:solidFill>
                    <a:schemeClr val="bg1"/>
                  </a:solidFill>
                </a:rPr>
                <a:t>EFFECT</a:t>
              </a:r>
            </a:p>
            <a:p>
              <a:pPr algn="ctr"/>
              <a:r>
                <a:rPr lang="sk-SK" dirty="0">
                  <a:solidFill>
                    <a:schemeClr val="bg1"/>
                  </a:solidFill>
                </a:rPr>
                <a:t>(PROBLEM)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5209394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37</Words>
  <Application>Microsoft Office PowerPoint</Application>
  <PresentationFormat>Širokoúhlá obrazovka</PresentationFormat>
  <Paragraphs>33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CeMS-CO s.r.o.</dc:creator>
  <cp:lastModifiedBy>Matej Beer</cp:lastModifiedBy>
  <cp:revision>2</cp:revision>
  <dcterms:created xsi:type="dcterms:W3CDTF">2024-11-20T16:26:59Z</dcterms:created>
  <dcterms:modified xsi:type="dcterms:W3CDTF">2024-11-20T16:34:54Z</dcterms:modified>
</cp:coreProperties>
</file>